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9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8"/>
    <p:restoredTop sz="86308"/>
  </p:normalViewPr>
  <p:slideViewPr>
    <p:cSldViewPr snapToGrid="0">
      <p:cViewPr varScale="1">
        <p:scale>
          <a:sx n="77" d="100"/>
          <a:sy n="77" d="100"/>
        </p:scale>
        <p:origin x="1264" y="5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lnSpc>
                <a:spcPct val="100000"/>
              </a:lnSpc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Fall detector</a:t>
            </a:r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buntu Light" panose="020B0304030602030204" pitchFamily="34" charset="0"/>
              </a:rPr>
              <a:t>Accéléromètre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pouvant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être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utilisé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en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tant</a:t>
            </a:r>
            <a:r>
              <a:rPr lang="en-US" dirty="0">
                <a:latin typeface="Ubuntu Light" panose="020B0304030602030204" pitchFamily="34" charset="0"/>
              </a:rPr>
              <a:t> que </a:t>
            </a:r>
            <a:r>
              <a:rPr lang="en-US" dirty="0" err="1">
                <a:latin typeface="Ubuntu Light" panose="020B0304030602030204" pitchFamily="34" charset="0"/>
              </a:rPr>
              <a:t>détecteur</a:t>
            </a:r>
            <a:r>
              <a:rPr lang="en-US" dirty="0">
                <a:latin typeface="Ubuntu Light" panose="020B0304030602030204" pitchFamily="34" charset="0"/>
              </a:rPr>
              <a:t> de chute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Enfants, </a:t>
            </a:r>
            <a:r>
              <a:rPr lang="en-US" dirty="0" err="1">
                <a:latin typeface="Ubuntu Light" panose="020B0304030602030204" pitchFamily="34" charset="0"/>
              </a:rPr>
              <a:t>personnes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âgés</a:t>
            </a:r>
            <a:r>
              <a:rPr lang="en-US" dirty="0">
                <a:latin typeface="Ubuntu Light" panose="020B0304030602030204" pitchFamily="34" charset="0"/>
              </a:rPr>
              <a:t>, </a:t>
            </a:r>
            <a:r>
              <a:rPr lang="en-US" dirty="0" err="1">
                <a:latin typeface="Ubuntu Light" panose="020B0304030602030204" pitchFamily="34" charset="0"/>
              </a:rPr>
              <a:t>handicapées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ou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fragiles</a:t>
            </a:r>
            <a:r>
              <a:rPr lang="en-US" dirty="0">
                <a:latin typeface="Ubuntu Light" panose="020B0304030602030204" pitchFamily="34" charset="0"/>
              </a:rPr>
              <a:t>, et </a:t>
            </a:r>
            <a:r>
              <a:rPr lang="en-US" dirty="0" err="1">
                <a:latin typeface="Ubuntu Light" panose="020B0304030602030204" pitchFamily="34" charset="0"/>
              </a:rPr>
              <a:t>même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personne</a:t>
            </a:r>
            <a:r>
              <a:rPr lang="en-US" dirty="0">
                <a:latin typeface="Ubuntu Light" panose="020B0304030602030204" pitchFamily="34" charset="0"/>
              </a:rPr>
              <a:t> lambda </a:t>
            </a:r>
            <a:r>
              <a:rPr lang="en-US" dirty="0" err="1">
                <a:latin typeface="Ubuntu Light" panose="020B0304030602030204" pitchFamily="34" charset="0"/>
              </a:rPr>
              <a:t>pratiquant</a:t>
            </a:r>
            <a:r>
              <a:rPr lang="en-US" dirty="0">
                <a:latin typeface="Ubuntu Light" panose="020B0304030602030204" pitchFamily="34" charset="0"/>
              </a:rPr>
              <a:t> du sport de manière </a:t>
            </a:r>
            <a:r>
              <a:rPr lang="en-US" dirty="0" err="1">
                <a:latin typeface="Ubuntu Light" panose="020B0304030602030204" pitchFamily="34" charset="0"/>
              </a:rPr>
              <a:t>isolé</a:t>
            </a:r>
            <a:r>
              <a:rPr lang="en-US" dirty="0">
                <a:latin typeface="Ubuntu Light" panose="020B0304030602030204" pitchFamily="34" charset="0"/>
              </a:rPr>
              <a:t> et </a:t>
            </a:r>
            <a:r>
              <a:rPr lang="en-US" dirty="0" err="1">
                <a:latin typeface="Ubuntu Light" panose="020B0304030602030204" pitchFamily="34" charset="0"/>
              </a:rPr>
              <a:t>pouvant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être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dangereuse</a:t>
            </a:r>
            <a:r>
              <a:rPr lang="en-US" dirty="0">
                <a:latin typeface="Ubuntu Light" panose="020B0304030602030204" pitchFamily="34" charset="0"/>
              </a:rPr>
              <a:t> (</a:t>
            </a:r>
            <a:r>
              <a:rPr lang="en-US" dirty="0" err="1">
                <a:latin typeface="Ubuntu Light" panose="020B0304030602030204" pitchFamily="34" charset="0"/>
              </a:rPr>
              <a:t>vélo</a:t>
            </a:r>
            <a:r>
              <a:rPr lang="en-US" dirty="0">
                <a:latin typeface="Ubuntu Light" panose="020B0304030602030204" pitchFamily="34" charset="0"/>
              </a:rPr>
              <a:t> de </a:t>
            </a:r>
            <a:r>
              <a:rPr lang="en-US" dirty="0" err="1">
                <a:latin typeface="Ubuntu Light" panose="020B0304030602030204" pitchFamily="34" charset="0"/>
              </a:rPr>
              <a:t>descente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etc</a:t>
            </a:r>
            <a:r>
              <a:rPr lang="en-US" dirty="0">
                <a:latin typeface="Ubuntu Light" panose="020B030403060203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buntu Light" panose="020B0304030602030204" pitchFamily="34" charset="0"/>
              </a:rPr>
              <a:t>Peut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être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emporté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partout</a:t>
            </a:r>
            <a:r>
              <a:rPr lang="en-US" dirty="0">
                <a:latin typeface="Ubuntu Light" panose="020B0304030602030204" pitchFamily="34" charset="0"/>
              </a:rPr>
              <a:t> car </a:t>
            </a:r>
            <a:r>
              <a:rPr lang="en-US" dirty="0" err="1">
                <a:latin typeface="Ubuntu Light" panose="020B0304030602030204" pitchFamily="34" charset="0"/>
              </a:rPr>
              <a:t>léger</a:t>
            </a:r>
            <a:r>
              <a:rPr lang="en-US" dirty="0">
                <a:latin typeface="Ubuntu Light" panose="020B0304030602030204" pitchFamily="34" charset="0"/>
              </a:rPr>
              <a:t> et </a:t>
            </a:r>
            <a:r>
              <a:rPr lang="en-US" dirty="0" err="1">
                <a:latin typeface="Ubuntu Light" panose="020B0304030602030204" pitchFamily="34" charset="0"/>
              </a:rPr>
              <a:t>autonome</a:t>
            </a:r>
            <a:r>
              <a:rPr lang="en-US" dirty="0">
                <a:latin typeface="Ubuntu Light" panose="020B0304030602030204" pitchFamily="34" charset="0"/>
              </a:rPr>
              <a:t>, avec </a:t>
            </a:r>
            <a:r>
              <a:rPr lang="en-US" dirty="0" err="1">
                <a:latin typeface="Ubuntu Light" panose="020B0304030602030204" pitchFamily="34" charset="0"/>
              </a:rPr>
              <a:t>une</a:t>
            </a:r>
            <a:r>
              <a:rPr lang="en-US" dirty="0">
                <a:latin typeface="Ubuntu Light" panose="020B0304030602030204" pitchFamily="34" charset="0"/>
              </a:rPr>
              <a:t> function </a:t>
            </a:r>
            <a:r>
              <a:rPr lang="en-US" dirty="0" err="1">
                <a:latin typeface="Ubuntu Light" panose="020B0304030602030204" pitchFamily="34" charset="0"/>
              </a:rPr>
              <a:t>d’appel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d’urgence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manuel</a:t>
            </a:r>
            <a:endParaRPr lang="en-US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25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buntu Light" panose="020B0304030602030204" pitchFamily="34" charset="0"/>
              </a:rPr>
              <a:t>Accéléromètre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inclu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dans</a:t>
            </a:r>
            <a:r>
              <a:rPr lang="en-US" dirty="0">
                <a:latin typeface="Ubuntu Light" panose="020B0304030602030204" pitchFamily="34" charset="0"/>
              </a:rPr>
              <a:t> le </a:t>
            </a:r>
            <a:r>
              <a:rPr lang="en-US" dirty="0" err="1">
                <a:latin typeface="Ubuntu Light" panose="020B0304030602030204" pitchFamily="34" charset="0"/>
              </a:rPr>
              <a:t>boîtier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sens’it</a:t>
            </a:r>
            <a:r>
              <a:rPr lang="en-US" dirty="0">
                <a:latin typeface="Ubuntu Light" panose="020B0304030602030204" pitchFamily="34" charset="0"/>
              </a:rPr>
              <a:t> + </a:t>
            </a:r>
            <a:r>
              <a:rPr lang="en-US" dirty="0" err="1">
                <a:latin typeface="Ubuntu Light" panose="020B0304030602030204" pitchFamily="34" charset="0"/>
              </a:rPr>
              <a:t>programme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informatique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renvoyant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l’acceleration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subie</a:t>
            </a:r>
            <a:r>
              <a:rPr lang="en-US" dirty="0">
                <a:latin typeface="Ubuntu Light" panose="020B0304030602030204" pitchFamily="34" charset="0"/>
              </a:rPr>
              <a:t> par le </a:t>
            </a:r>
            <a:r>
              <a:rPr lang="en-US" dirty="0" err="1">
                <a:latin typeface="Ubuntu Light" panose="020B0304030602030204" pitchFamily="34" charset="0"/>
              </a:rPr>
              <a:t>boîtier</a:t>
            </a:r>
            <a:r>
              <a:rPr lang="en-US" dirty="0">
                <a:latin typeface="Ubuntu Light" panose="020B0304030602030204" pitchFamily="34" charset="0"/>
              </a:rPr>
              <a:t> =&gt; lecture des </a:t>
            </a:r>
            <a:r>
              <a:rPr lang="en-US" dirty="0" err="1">
                <a:latin typeface="Ubuntu Light" panose="020B0304030602030204" pitchFamily="34" charset="0"/>
              </a:rPr>
              <a:t>résultats</a:t>
            </a:r>
            <a:r>
              <a:rPr lang="en-US" dirty="0">
                <a:latin typeface="Ubuntu Light" panose="020B0304030602030204" pitchFamily="34" charset="0"/>
              </a:rPr>
              <a:t> sur la plate-</a:t>
            </a:r>
            <a:r>
              <a:rPr lang="en-US" dirty="0" err="1">
                <a:latin typeface="Ubuntu Light" panose="020B0304030602030204" pitchFamily="34" charset="0"/>
              </a:rPr>
              <a:t>forme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Sigfox</a:t>
            </a:r>
            <a:r>
              <a:rPr lang="en-US" dirty="0">
                <a:latin typeface="Ubuntu Light" panose="020B0304030602030204" pitchFamily="34" charset="0"/>
              </a:rPr>
              <a:t> sous </a:t>
            </a:r>
            <a:r>
              <a:rPr lang="en-US" dirty="0" err="1">
                <a:latin typeface="Ubuntu Light" panose="020B0304030602030204" pitchFamily="34" charset="0"/>
              </a:rPr>
              <a:t>forme</a:t>
            </a:r>
            <a:r>
              <a:rPr lang="en-US" dirty="0">
                <a:latin typeface="Ubuntu Light" panose="020B0304030602030204" pitchFamily="34" charset="0"/>
              </a:rPr>
              <a:t> de </a:t>
            </a:r>
            <a:r>
              <a:rPr lang="en-US" dirty="0" err="1">
                <a:latin typeface="Ubuntu Light" panose="020B0304030602030204" pitchFamily="34" charset="0"/>
              </a:rPr>
              <a:t>graphique</a:t>
            </a: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Toute personne possédant dans sa famille une personne fragile ou dépendante d’une aide extérieure, sportif régulier, public extrêmement large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Coût d’un boitier </a:t>
            </a:r>
            <a:r>
              <a:rPr lang="fr-FR" dirty="0" err="1">
                <a:latin typeface="Ubuntu Light" panose="020B0304030602030204" pitchFamily="34" charset="0"/>
              </a:rPr>
              <a:t>sensit</a:t>
            </a:r>
            <a:endParaRPr lang="fr-FR" dirty="0">
              <a:latin typeface="Ubuntu Light" panose="020B0304030602030204" pitchFamily="34" charset="0"/>
            </a:endParaRPr>
          </a:p>
          <a:p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</a:rPr>
              <a:t>ありがとう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806B59-F56F-4C7C-8944-06392978F400}">
  <ds:schemaRefs>
    <ds:schemaRef ds:uri="http://purl.org/dc/dcmitype/"/>
    <ds:schemaRef ds:uri="8a04c0de-be7f-4da4-af1a-9564fae50d6b"/>
    <ds:schemaRef ds:uri="http://schemas.microsoft.com/office/2006/documentManagement/types"/>
    <ds:schemaRef ds:uri="8a82042d-987a-4217-96f4-9e87953e2e3f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14007</TotalTime>
  <Words>160</Words>
  <Application>Microsoft Office PowerPoint</Application>
  <PresentationFormat>Affichage à l'écran (16:9)</PresentationFormat>
  <Paragraphs>39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Helvetica</vt:lpstr>
      <vt:lpstr>Ubuntu</vt:lpstr>
      <vt:lpstr>Ubuntu Bold</vt:lpstr>
      <vt:lpstr>Ubuntu Light</vt:lpstr>
      <vt:lpstr>Ubuntu Medium</vt:lpstr>
      <vt:lpstr>Wingdings</vt:lpstr>
      <vt:lpstr>Thème SIGFOX</vt:lpstr>
      <vt:lpstr>1_Thème SIGFOX</vt:lpstr>
      <vt:lpstr>2_Thème SIGFOX</vt:lpstr>
      <vt:lpstr>3_Thème SIGFOX</vt:lpstr>
      <vt:lpstr>5_Thème SIGFOX</vt:lpstr>
      <vt:lpstr>Fall detector</vt:lpstr>
      <vt:lpstr>Problem to solve</vt:lpstr>
      <vt:lpstr>Solution</vt:lpstr>
      <vt:lpstr>Strategy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Matthieu DEROIDE</cp:lastModifiedBy>
  <cp:revision>503</cp:revision>
  <cp:lastPrinted>2017-11-07T09:28:35Z</cp:lastPrinted>
  <dcterms:modified xsi:type="dcterms:W3CDTF">2018-11-30T11:12:02Z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